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E8E4-9E96-4A68-A4AC-F41851D24985}" type="datetimeFigureOut">
              <a:rPr lang="es-MX" smtClean="0"/>
              <a:t>07/01/2014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8117-0440-4F11-B0C4-32AB15AF01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158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E8E4-9E96-4A68-A4AC-F41851D24985}" type="datetimeFigureOut">
              <a:rPr lang="es-MX" smtClean="0"/>
              <a:t>07/01/2014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8117-0440-4F11-B0C4-32AB15AF01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9633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E8E4-9E96-4A68-A4AC-F41851D24985}" type="datetimeFigureOut">
              <a:rPr lang="es-MX" smtClean="0"/>
              <a:t>07/01/2014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8117-0440-4F11-B0C4-32AB15AF01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745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E8E4-9E96-4A68-A4AC-F41851D24985}" type="datetimeFigureOut">
              <a:rPr lang="es-MX" smtClean="0"/>
              <a:t>07/01/2014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8117-0440-4F11-B0C4-32AB15AF01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3489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E8E4-9E96-4A68-A4AC-F41851D24985}" type="datetimeFigureOut">
              <a:rPr lang="es-MX" smtClean="0"/>
              <a:t>07/01/2014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8117-0440-4F11-B0C4-32AB15AF01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653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E8E4-9E96-4A68-A4AC-F41851D24985}" type="datetimeFigureOut">
              <a:rPr lang="es-MX" smtClean="0"/>
              <a:t>07/01/2014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8117-0440-4F11-B0C4-32AB15AF01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3925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E8E4-9E96-4A68-A4AC-F41851D24985}" type="datetimeFigureOut">
              <a:rPr lang="es-MX" smtClean="0"/>
              <a:t>07/01/2014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8117-0440-4F11-B0C4-32AB15AF01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248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E8E4-9E96-4A68-A4AC-F41851D24985}" type="datetimeFigureOut">
              <a:rPr lang="es-MX" smtClean="0"/>
              <a:t>07/01/2014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8117-0440-4F11-B0C4-32AB15AF01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193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E8E4-9E96-4A68-A4AC-F41851D24985}" type="datetimeFigureOut">
              <a:rPr lang="es-MX" smtClean="0"/>
              <a:t>07/01/2014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8117-0440-4F11-B0C4-32AB15AF01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990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E8E4-9E96-4A68-A4AC-F41851D24985}" type="datetimeFigureOut">
              <a:rPr lang="es-MX" smtClean="0"/>
              <a:t>07/01/2014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8117-0440-4F11-B0C4-32AB15AF01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791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E8E4-9E96-4A68-A4AC-F41851D24985}" type="datetimeFigureOut">
              <a:rPr lang="es-MX" smtClean="0"/>
              <a:t>07/01/2014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8117-0440-4F11-B0C4-32AB15AF01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854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6E8E4-9E96-4A68-A4AC-F41851D24985}" type="datetimeFigureOut">
              <a:rPr lang="es-MX" smtClean="0"/>
              <a:t>07/01/2014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A8117-0440-4F11-B0C4-32AB15AF01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67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64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61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37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64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64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6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24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47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77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Presentación en pantalla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Raul</dc:creator>
  <cp:lastModifiedBy>Raul</cp:lastModifiedBy>
  <cp:revision>1</cp:revision>
  <dcterms:created xsi:type="dcterms:W3CDTF">2014-01-08T04:13:30Z</dcterms:created>
  <dcterms:modified xsi:type="dcterms:W3CDTF">2014-01-08T04:20:05Z</dcterms:modified>
</cp:coreProperties>
</file>